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357" r:id="rId2"/>
    <p:sldId id="259" r:id="rId3"/>
    <p:sldId id="256" r:id="rId4"/>
    <p:sldId id="257" r:id="rId5"/>
    <p:sldId id="266" r:id="rId6"/>
    <p:sldId id="260" r:id="rId7"/>
    <p:sldId id="261" r:id="rId8"/>
    <p:sldId id="258" r:id="rId9"/>
    <p:sldId id="263" r:id="rId10"/>
    <p:sldId id="358" r:id="rId11"/>
    <p:sldId id="359" r:id="rId12"/>
    <p:sldId id="360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November 3,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8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Thursday, November 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3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Thursday, November 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0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9009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November 3,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1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Thursday, November 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24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Thursday, November 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3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Thursday, November 3,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0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Thursday, November 3,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5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Thursday, November 3,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9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Thursday, November 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Thursday, November 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4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Thursday, November 3,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6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  <p:sldLayoutId id="214748367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655DE35-F5C8-715C-5962-DAD3C4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102B14E-72BD-1733-11C3-91203A00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E8C93A-FC12-491C-AA5F-761DAC8CB4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643" y="484632"/>
            <a:ext cx="11508713" cy="5907024"/>
          </a:xfrm>
        </p:spPr>
      </p:sp>
      <p:pic>
        <p:nvPicPr>
          <p:cNvPr id="4" name="MyVideo_Tb">
            <a:hlinkClick r:id="" action="ppaction://media"/>
            <a:extLst>
              <a:ext uri="{FF2B5EF4-FFF2-40B4-BE49-F238E27FC236}">
                <a16:creationId xmlns:a16="http://schemas.microsoft.com/office/drawing/2014/main" id="{78B2F825-FEE5-4752-B571-1E067A916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45" y="410178"/>
            <a:ext cx="11508712" cy="60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7785DB-B56A-45EA-8EB5-130A4820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179FBF-74BF-4E0C-96D9-C3CE63173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66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1F94C1-53EB-449E-A97F-BF6DF31F9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01CA9C-A64D-49A3-B7C3-464DAB581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18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1FC59-E4B1-4811-88A2-0B96859C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E872CA-BE62-4EB1-830F-413241FFF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34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94ECF803-D252-4700-A23E-171E66176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079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84B0C4-E6AD-4901-A75E-53181C14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228600"/>
            <a:ext cx="4428739" cy="6190488"/>
          </a:xfrm>
        </p:spPr>
        <p:txBody>
          <a:bodyPr>
            <a:normAutofit/>
          </a:bodyPr>
          <a:lstStyle/>
          <a:p>
            <a:r>
              <a:rPr lang="it-IT" sz="6400" dirty="0"/>
              <a:t>La Palestina al tempo di </a:t>
            </a:r>
            <a:r>
              <a:rPr lang="it-IT" sz="6400" dirty="0" err="1"/>
              <a:t>Gesu’</a:t>
            </a:r>
            <a:endParaRPr lang="it-IT" sz="6400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867E0F8D-CD95-42E8-B49E-DFFDB4AF1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9600" y="450000"/>
            <a:ext cx="0" cy="596667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D7ABD5A-E716-4768-94CB-2DF1EB5B2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0" y="1"/>
            <a:ext cx="605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6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448D53-ACA1-4CA4-B08A-09FB0780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3A0FC7-608A-456A-8CD3-8E154E888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>
            <a:normAutofit/>
          </a:bodyPr>
          <a:lstStyle/>
          <a:p>
            <a:r>
              <a:rPr lang="it-IT" dirty="0"/>
              <a:t>Lago di Tiberiade</a:t>
            </a:r>
          </a:p>
        </p:txBody>
      </p:sp>
      <p:pic>
        <p:nvPicPr>
          <p:cNvPr id="5" name="Immagine 4" descr="Immagine che contiene valle, natura, canyon&#10;&#10;Descrizione generata automaticamente">
            <a:extLst>
              <a:ext uri="{FF2B5EF4-FFF2-40B4-BE49-F238E27FC236}">
                <a16:creationId xmlns:a16="http://schemas.microsoft.com/office/drawing/2014/main" id="{FC173049-6F93-4F22-B76B-0B4363D60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628478"/>
            <a:ext cx="3449384" cy="518704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5719CE-F76F-4313-9A48-ADF79E67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3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2CF25F2-5C39-459E-9E83-BB0383486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079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52BBAB-664F-48C3-A5C1-4CE9D355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16092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acqua, cielo, esterni, barca&#10;&#10;Descrizione generata automaticamente">
            <a:extLst>
              <a:ext uri="{FF2B5EF4-FFF2-40B4-BE49-F238E27FC236}">
                <a16:creationId xmlns:a16="http://schemas.microsoft.com/office/drawing/2014/main" id="{FF3113BB-AAD1-4BC3-BC57-48051A706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674918"/>
            <a:ext cx="10286660" cy="5085326"/>
          </a:xfrm>
        </p:spPr>
      </p:pic>
    </p:spTree>
    <p:extLst>
      <p:ext uri="{BB962C8B-B14F-4D97-AF65-F5344CB8AC3E}">
        <p14:creationId xmlns:p14="http://schemas.microsoft.com/office/powerpoint/2010/main" val="76381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F0DD7F-E72A-4DDC-9B27-4CD00DE39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475186"/>
            <a:ext cx="11293200" cy="3043027"/>
          </a:xfrm>
        </p:spPr>
        <p:txBody>
          <a:bodyPr>
            <a:normAutofit/>
          </a:bodyPr>
          <a:lstStyle/>
          <a:p>
            <a:r>
              <a:rPr lang="it-IT" sz="8800" dirty="0">
                <a:solidFill>
                  <a:srgbClr val="FF0000">
                    <a:alpha val="55000"/>
                  </a:srgbClr>
                </a:solidFill>
              </a:rPr>
              <a:t>  </a:t>
            </a:r>
            <a:r>
              <a:rPr lang="it-IT" sz="8800" dirty="0"/>
              <a:t>LA CHIAMATA</a:t>
            </a:r>
          </a:p>
        </p:txBody>
      </p:sp>
    </p:spTree>
    <p:extLst>
      <p:ext uri="{BB962C8B-B14F-4D97-AF65-F5344CB8AC3E}">
        <p14:creationId xmlns:p14="http://schemas.microsoft.com/office/powerpoint/2010/main" val="218710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453CE6-DB4E-4EB2-8DDC-222ED69E2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551793"/>
            <a:ext cx="11293200" cy="534450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Luca 5,1-11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1 Un giorno, mentre, levato in piedi, stava presso il lago di </a:t>
            </a:r>
            <a:r>
              <a:rPr lang="it-IT" sz="2400" dirty="0" err="1">
                <a:solidFill>
                  <a:schemeClr val="tx1"/>
                </a:solidFill>
              </a:rPr>
              <a:t>Genèsaret</a:t>
            </a:r>
            <a:r>
              <a:rPr lang="it-IT" sz="2400" dirty="0">
                <a:solidFill>
                  <a:schemeClr val="tx1"/>
                </a:solidFill>
              </a:rPr>
              <a:t> 2 e la folla gli faceva ressa intorno per ascoltare la parola di Dio, vide due barche ormeggiate alla sponda. I pescatori erano scesi e lavavano le reti. 3 Salì in una barca, che era di Simone, e lo pregò di scostarsi un poco da terra. Sedutosi, si mise ad ammaestrare le folle dalla barca.</a:t>
            </a:r>
          </a:p>
          <a:p>
            <a:r>
              <a:rPr lang="it-IT" sz="2400" dirty="0">
                <a:solidFill>
                  <a:schemeClr val="tx1"/>
                </a:solidFill>
              </a:rPr>
              <a:t>4 Quando ebbe finito di parlare, disse a Simone: «Prendi il largo e calate le reti per la pesca». 5 Simone rispose: «Maestro, abbiamo faticato tutta la notte e non abbiamo preso nulla; ma sulla tua parola getterò le reti»</a:t>
            </a:r>
          </a:p>
        </p:txBody>
      </p:sp>
    </p:spTree>
    <p:extLst>
      <p:ext uri="{BB962C8B-B14F-4D97-AF65-F5344CB8AC3E}">
        <p14:creationId xmlns:p14="http://schemas.microsoft.com/office/powerpoint/2010/main" val="2381873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8DF8B6-7A79-4D26-9B74-02ECD658C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425670"/>
            <a:ext cx="11293200" cy="5092544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6</a:t>
            </a:r>
            <a:r>
              <a:rPr lang="it-IT" sz="2400" dirty="0">
                <a:solidFill>
                  <a:schemeClr val="tx1"/>
                </a:solidFill>
              </a:rPr>
              <a:t> E avendolo fatto, presero una quantità enorme di pesci e le reti si rompevano. </a:t>
            </a:r>
            <a:r>
              <a:rPr lang="it-IT" sz="2400" b="1" dirty="0">
                <a:solidFill>
                  <a:schemeClr val="tx1"/>
                </a:solidFill>
              </a:rPr>
              <a:t>7</a:t>
            </a:r>
            <a:r>
              <a:rPr lang="it-IT" sz="2400" dirty="0">
                <a:solidFill>
                  <a:schemeClr val="tx1"/>
                </a:solidFill>
              </a:rPr>
              <a:t> Allora fecero cenno ai compagni dell'altra barca, che venissero ad aiutarli. Essi vennero e riempirono tutte e due le barche al punto che quasi affondavano. </a:t>
            </a:r>
            <a:r>
              <a:rPr lang="it-IT" sz="2400" b="1" dirty="0">
                <a:solidFill>
                  <a:schemeClr val="tx1"/>
                </a:solidFill>
              </a:rPr>
              <a:t>8</a:t>
            </a:r>
            <a:r>
              <a:rPr lang="it-IT" sz="2400" dirty="0">
                <a:solidFill>
                  <a:schemeClr val="tx1"/>
                </a:solidFill>
              </a:rPr>
              <a:t> Al veder questo, Simon Pietro si gettò alle ginocchia di Gesù, dicendo: «Signore, allontanati da me che sono un peccatore». </a:t>
            </a:r>
            <a:r>
              <a:rPr lang="it-IT" sz="2400" b="1" dirty="0">
                <a:solidFill>
                  <a:schemeClr val="tx1"/>
                </a:solidFill>
              </a:rPr>
              <a:t>9</a:t>
            </a:r>
            <a:r>
              <a:rPr lang="it-IT" sz="2400" dirty="0">
                <a:solidFill>
                  <a:schemeClr val="tx1"/>
                </a:solidFill>
              </a:rPr>
              <a:t> Grande stupore infatti aveva preso lui e tutti quelli che erano insieme con lui per la pesca che avevano fatto; </a:t>
            </a:r>
            <a:r>
              <a:rPr lang="it-IT" sz="2400" b="1" dirty="0">
                <a:solidFill>
                  <a:schemeClr val="tx1"/>
                </a:solidFill>
              </a:rPr>
              <a:t>10</a:t>
            </a:r>
            <a:r>
              <a:rPr lang="it-IT" sz="2400" dirty="0">
                <a:solidFill>
                  <a:schemeClr val="tx1"/>
                </a:solidFill>
              </a:rPr>
              <a:t> così pure Giacomo e Giovanni, figli di </a:t>
            </a:r>
            <a:r>
              <a:rPr lang="it-IT" sz="2400" dirty="0" err="1">
                <a:solidFill>
                  <a:schemeClr val="tx1"/>
                </a:solidFill>
              </a:rPr>
              <a:t>Zebedèo</a:t>
            </a:r>
            <a:r>
              <a:rPr lang="it-IT" sz="2400" dirty="0">
                <a:solidFill>
                  <a:schemeClr val="tx1"/>
                </a:solidFill>
              </a:rPr>
              <a:t>, che erano soci di Simone. Gesù disse a Simone: «Non temere; d'ora in poi sarai pescatore di uomini». </a:t>
            </a:r>
            <a:r>
              <a:rPr lang="it-IT" sz="2400" b="1" dirty="0">
                <a:solidFill>
                  <a:schemeClr val="tx1"/>
                </a:solidFill>
              </a:rPr>
              <a:t>11</a:t>
            </a:r>
            <a:r>
              <a:rPr lang="it-IT" sz="2400" dirty="0">
                <a:solidFill>
                  <a:schemeClr val="tx1"/>
                </a:solidFill>
              </a:rPr>
              <a:t> Tirate le barche a terra, lasciarono tutto e lo seguirono.</a:t>
            </a:r>
          </a:p>
        </p:txBody>
      </p:sp>
    </p:spTree>
    <p:extLst>
      <p:ext uri="{BB962C8B-B14F-4D97-AF65-F5344CB8AC3E}">
        <p14:creationId xmlns:p14="http://schemas.microsoft.com/office/powerpoint/2010/main" val="283038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C448D53-ACA1-4CA4-B08A-09FB0780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575738-4716-4E83-B371-53D7FFDCD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1589316"/>
            <a:ext cx="4730496" cy="2351308"/>
          </a:xfrm>
        </p:spPr>
        <p:txBody>
          <a:bodyPr vert="horz" lIns="0" tIns="0" rIns="0" bIns="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400" dirty="0"/>
              <a:t>LA CHIAMATA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52A2FAB-FC9C-47C2-87CF-8E8C18909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04" y="892633"/>
            <a:ext cx="6559296" cy="487679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5719CE-F76F-4313-9A48-ADF79E67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8321" y="4122000"/>
            <a:ext cx="54470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621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00D6CA-DBF0-496E-A6DF-1F051AF3E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536028"/>
            <a:ext cx="11293200" cy="5565227"/>
          </a:xfrm>
        </p:spPr>
        <p:txBody>
          <a:bodyPr/>
          <a:lstStyle/>
          <a:p>
            <a:r>
              <a:rPr lang="it-IT" dirty="0"/>
              <a:t> 	</a:t>
            </a:r>
            <a:r>
              <a:rPr lang="it-IT" sz="2800" dirty="0">
                <a:solidFill>
                  <a:srgbClr val="FF0000"/>
                </a:solidFill>
              </a:rPr>
              <a:t>Oggi ho accolto una notizia straordinaria: GESU’ MI CHIAMA ALL’INCONTRO CON LUI. </a:t>
            </a:r>
          </a:p>
          <a:p>
            <a:r>
              <a:rPr lang="it-IT" sz="2800" dirty="0">
                <a:solidFill>
                  <a:srgbClr val="FF0000"/>
                </a:solidFill>
              </a:rPr>
              <a:t>VUOLE CHE ANCHE IO LO SEGUA e STIA CON LUI.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GESU’ INFATTI MI CONSIDERA UN AMICO PREZIOSO ED E’ CONTENTO DI STARE CON ME.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PROPRIO PERCHE’ MI VUOLE BENE, MI CHIEDE DI ESSERE SUO DISCEPOLO, DI ASCOLTARLO e DI INCONTRARLO SPESSO, PARTECIPANDO ALL’EUCARISTIA DOMENICALE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7294879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356</Words>
  <Application>Microsoft Office PowerPoint</Application>
  <PresentationFormat>Widescreen</PresentationFormat>
  <Paragraphs>13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 Light</vt:lpstr>
      <vt:lpstr>ThinLineVTI</vt:lpstr>
      <vt:lpstr>Presentazione standard di PowerPoint</vt:lpstr>
      <vt:lpstr>La Palestina al tempo di Gesu’</vt:lpstr>
      <vt:lpstr>Lago di Tiberiade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CHIAMATA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Lago di Tiberiade</dc:title>
  <dc:creator>giancarlo quadri</dc:creator>
  <cp:lastModifiedBy>archy</cp:lastModifiedBy>
  <cp:revision>17</cp:revision>
  <dcterms:created xsi:type="dcterms:W3CDTF">2021-10-22T13:10:36Z</dcterms:created>
  <dcterms:modified xsi:type="dcterms:W3CDTF">2022-11-03T13:37:39Z</dcterms:modified>
</cp:coreProperties>
</file>